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1" r:id="rId4"/>
    <p:sldId id="262" r:id="rId5"/>
    <p:sldId id="256" r:id="rId6"/>
    <p:sldId id="259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19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64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43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51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022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5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6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02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535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12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28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BAE4E-4396-44DC-8B58-E440321A9D88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B0F3-7963-493B-BCB5-856BB63B8B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59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2" y="539644"/>
            <a:ext cx="11827238" cy="565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9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712" y="436658"/>
            <a:ext cx="11752288" cy="577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Big Statue of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Nandi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(Sacred Bull) carved out of a single rock at the entrance.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Monolithic Nandi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feet high, 19.5 feet long and 18.25 feet wide and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weight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20 tones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believed that stone was brought over from the bed of the River Narmada in the north for preparing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Nandi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been listed as a UNESCO World Heritage Site under the list of 'Great Living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Chola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Temples'.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Around 130,000 tons of granite was used in the formation of this temple.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0867"/>
            <a:ext cx="54414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200" dirty="0" err="1"/>
              <a:t>Rajendra</a:t>
            </a:r>
            <a:r>
              <a:rPr lang="en-IN" sz="3200" dirty="0"/>
              <a:t> I built from 1018 to 1033 AD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200" dirty="0" smtClean="0"/>
              <a:t>Within </a:t>
            </a:r>
            <a:r>
              <a:rPr lang="en-IN" sz="3200" dirty="0"/>
              <a:t>twenty years of the completion of the Great Big temple this temple was built.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200" dirty="0" err="1"/>
              <a:t>Rajendra</a:t>
            </a:r>
            <a:r>
              <a:rPr lang="en-IN" sz="3200" dirty="0"/>
              <a:t> I built great city called </a:t>
            </a:r>
            <a:r>
              <a:rPr lang="en-IN" sz="3200" dirty="0" err="1"/>
              <a:t>Gangaikonda-Cholapuram</a:t>
            </a:r>
            <a:r>
              <a:rPr lang="en-IN" sz="3200" dirty="0"/>
              <a:t> due to </a:t>
            </a:r>
            <a:r>
              <a:rPr lang="en-IN" sz="3200" dirty="0" smtClean="0"/>
              <a:t>memory </a:t>
            </a:r>
            <a:r>
              <a:rPr lang="en-IN" sz="3200" dirty="0"/>
              <a:t>of the </a:t>
            </a:r>
            <a:r>
              <a:rPr lang="en-IN" sz="3200" dirty="0" smtClean="0"/>
              <a:t>conquest </a:t>
            </a:r>
            <a:r>
              <a:rPr lang="en-IN" sz="3200" dirty="0"/>
              <a:t>of the Gangetic </a:t>
            </a:r>
            <a:r>
              <a:rPr lang="en-IN" sz="3200" dirty="0" smtClean="0"/>
              <a:t>plains.</a:t>
            </a:r>
            <a:endParaRPr lang="en-IN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430" y="1214203"/>
            <a:ext cx="6451978" cy="44715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3416291" y="171313"/>
            <a:ext cx="64379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Gangaikonda</a:t>
            </a:r>
            <a:r>
              <a:rPr lang="en-IN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en-IN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Cholapuram</a:t>
            </a:r>
            <a:endParaRPr lang="en-IN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15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846" y="547268"/>
            <a:ext cx="566628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Name 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of the god is </a:t>
            </a:r>
            <a:r>
              <a:rPr lang="en-IN" sz="2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Gangaikondacholisvarar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He 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shifted his capital from </a:t>
            </a:r>
            <a:r>
              <a:rPr lang="en-IN" sz="2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Tanjore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 to </a:t>
            </a:r>
            <a:r>
              <a:rPr lang="en-IN" sz="2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Gangaikonda-Cholapuram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Height 185 feet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i="1" dirty="0">
                <a:solidFill>
                  <a:srgbClr val="002060"/>
                </a:solidFill>
                <a:latin typeface="Book Antiqua" panose="02040602050305030304" pitchFamily="18" charset="0"/>
              </a:rPr>
              <a:t>Gigantic </a:t>
            </a:r>
            <a:r>
              <a:rPr lang="en-IN" sz="2800" i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dwarapalakas</a:t>
            </a:r>
            <a:r>
              <a:rPr lang="en-IN" sz="2800" i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or gate-keepers also one of the feature of this temple.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It 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is more beautiful than temple at </a:t>
            </a:r>
            <a:r>
              <a:rPr lang="en-IN" sz="2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Tanjore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Rajendra</a:t>
            </a:r>
            <a:r>
              <a:rPr lang="en-IN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I donated huge amount for the construction of this temple.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226" y="884418"/>
            <a:ext cx="6603774" cy="4910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3569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921" y="936487"/>
            <a:ext cx="1175228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size of the temples is small </a:t>
            </a:r>
            <a:r>
              <a:rPr lang="en-IN" sz="3400" dirty="0">
                <a:solidFill>
                  <a:srgbClr val="0070C0"/>
                </a:solidFill>
                <a:latin typeface="Book Antiqua" panose="02040602050305030304" pitchFamily="18" charset="0"/>
              </a:rPr>
              <a:t>and resembled one another.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In </a:t>
            </a:r>
            <a:r>
              <a:rPr lang="en-IN" sz="3400" dirty="0">
                <a:solidFill>
                  <a:srgbClr val="0070C0"/>
                </a:solidFill>
                <a:latin typeface="Book Antiqua" panose="02040602050305030304" pitchFamily="18" charset="0"/>
              </a:rPr>
              <a:t>1113 AD </a:t>
            </a:r>
            <a:r>
              <a:rPr lang="en-IN" sz="3400" dirty="0" err="1">
                <a:solidFill>
                  <a:srgbClr val="0070C0"/>
                </a:solidFill>
                <a:latin typeface="Book Antiqua" panose="02040602050305030304" pitchFamily="18" charset="0"/>
              </a:rPr>
              <a:t>Kulothunga</a:t>
            </a:r>
            <a:r>
              <a:rPr lang="en-IN" sz="3400" dirty="0">
                <a:solidFill>
                  <a:srgbClr val="0070C0"/>
                </a:solidFill>
                <a:latin typeface="Book Antiqua" panose="02040602050305030304" pitchFamily="18" charset="0"/>
              </a:rPr>
              <a:t> I constructed </a:t>
            </a:r>
            <a:r>
              <a:rPr lang="en-IN" sz="3400" dirty="0" err="1">
                <a:solidFill>
                  <a:srgbClr val="0070C0"/>
                </a:solidFill>
                <a:latin typeface="Book Antiqua" panose="02040602050305030304" pitchFamily="18" charset="0"/>
              </a:rPr>
              <a:t>Amirtaghatesvara</a:t>
            </a:r>
            <a:r>
              <a:rPr lang="en-IN" sz="3400" dirty="0">
                <a:solidFill>
                  <a:srgbClr val="0070C0"/>
                </a:solidFill>
                <a:latin typeface="Book Antiqua" panose="02040602050305030304" pitchFamily="18" charset="0"/>
              </a:rPr>
              <a:t> temple at </a:t>
            </a: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Melakkadambur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, (</a:t>
            </a: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Cuddalore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dist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) </a:t>
            </a:r>
            <a:r>
              <a:rPr lang="en-IN" sz="3400" dirty="0">
                <a:solidFill>
                  <a:srgbClr val="0070C0"/>
                </a:solidFill>
                <a:latin typeface="Book Antiqua" panose="02040602050305030304" pitchFamily="18" charset="0"/>
              </a:rPr>
              <a:t>in the shape of a Chariot with two wheels on each side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Vikrama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Chola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who ruled during this period donated considerable amount to improve and  beauty of Chidambaram Temple.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This temple was fully remodelled and completed by his successor </a:t>
            </a:r>
            <a:r>
              <a:rPr lang="en-IN" sz="34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Kulottunga</a:t>
            </a:r>
            <a:r>
              <a:rPr lang="en-IN" sz="3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II.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7513" y="171350"/>
            <a:ext cx="55290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Book Antiqua" panose="02040602050305030304" pitchFamily="18" charset="0"/>
              </a:rPr>
              <a:t>Later Period 1070 -1250</a:t>
            </a:r>
          </a:p>
        </p:txBody>
      </p:sp>
    </p:spTree>
    <p:extLst>
      <p:ext uri="{BB962C8B-B14F-4D97-AF65-F5344CB8AC3E}">
        <p14:creationId xmlns:p14="http://schemas.microsoft.com/office/powerpoint/2010/main" val="4175404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823" y="487421"/>
            <a:ext cx="1175228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Rajaraja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II constructed the Siva Temple at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Tirupandar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Darasuram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in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Tanjore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in the early half of the 12</a:t>
            </a:r>
            <a:r>
              <a:rPr lang="en-IN" sz="3400" baseline="30000" dirty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Century.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Kullothunga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III was the last great builder among the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rulers.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He constructed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Kamahareswara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Temple at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Tribhuvanam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Sculpture on the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Darasuram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temple depicted stories from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Periyapuranam</a:t>
            </a:r>
            <a:r>
              <a:rPr lang="en-IN" sz="3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Mural Painting or wall painting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Carnatic music and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Bharatatyam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dance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Temples 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constructed during the </a:t>
            </a:r>
            <a:r>
              <a:rPr lang="en-IN" sz="34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400" dirty="0">
                <a:solidFill>
                  <a:srgbClr val="002060"/>
                </a:solidFill>
                <a:latin typeface="Book Antiqua" panose="02040602050305030304" pitchFamily="18" charset="0"/>
              </a:rPr>
              <a:t> period acted as a sources of religious inspiration for the people</a:t>
            </a:r>
            <a:r>
              <a:rPr lang="en-IN" sz="3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en-IN" sz="3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8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4695" y="344444"/>
            <a:ext cx="10807908" cy="6145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C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 Features of </a:t>
            </a:r>
            <a:r>
              <a:rPr lang="en-IN" sz="3600" b="1" dirty="0" err="1">
                <a:solidFill>
                  <a:srgbClr val="C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Chola</a:t>
            </a:r>
            <a:r>
              <a:rPr lang="en-IN" sz="3600" b="1" dirty="0">
                <a:solidFill>
                  <a:srgbClr val="C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Architecture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Cholas follows the </a:t>
            </a:r>
            <a:r>
              <a:rPr lang="en-IN" sz="3600" dirty="0" err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Pallavas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style of architecture.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Sanctum-Sanctorum or </a:t>
            </a:r>
            <a:r>
              <a:rPr lang="en-IN" sz="3600" dirty="0" err="1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Garbhagraha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IN" sz="3600" dirty="0" err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Chola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temples are both circular and 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square 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size.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Upper 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side of the sanctum </a:t>
            </a:r>
            <a:r>
              <a:rPr lang="en-IN" sz="3600" dirty="0" err="1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Vimanas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6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built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Capstone or </a:t>
            </a:r>
            <a:r>
              <a:rPr lang="en-IN" sz="36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Shikhara</a:t>
            </a:r>
            <a:endParaRPr lang="en-IN" sz="3600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Vimana or </a:t>
            </a:r>
            <a:r>
              <a:rPr lang="en-IN" sz="36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Gopura</a:t>
            </a:r>
            <a:endParaRPr lang="en-IN" sz="3600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IN" sz="3600" dirty="0" err="1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Mandapas</a:t>
            </a:r>
            <a:endParaRPr lang="en-IN" sz="3600" dirty="0" smtClean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IN" sz="3600" dirty="0" err="1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Praharas</a:t>
            </a:r>
            <a:r>
              <a:rPr lang="en-IN" sz="36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3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84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69" y="299803"/>
            <a:ext cx="8744262" cy="6558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108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385" y="1348800"/>
            <a:ext cx="1191718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Middle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of the 9th Century the Cholas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emerged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Vijayalaya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(850-871AD) Founder of the later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cholas</a:t>
            </a:r>
            <a:endParaRPr lang="en-IN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Cholas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ruled the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lengthiest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reign.</a:t>
            </a:r>
            <a:endParaRPr lang="en-IN" sz="3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Cholas continued and developed the art and architecture of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Pallavas</a:t>
            </a:r>
            <a:endParaRPr lang="en-IN" sz="3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They spent major income of the state to the development of art and architecture.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Architecture of the Cholas classified into three stages</a:t>
            </a:r>
          </a:p>
          <a:p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1. Early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temples: </a:t>
            </a:r>
            <a:r>
              <a:rPr lang="en-IN" sz="28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850-985 AD-</a:t>
            </a:r>
            <a:r>
              <a:rPr lang="en-IN" sz="28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Vijayalaya</a:t>
            </a:r>
            <a:r>
              <a:rPr lang="en-IN" sz="28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IN" sz="28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chola</a:t>
            </a:r>
            <a:r>
              <a:rPr lang="en-IN" sz="28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to Aditya</a:t>
            </a:r>
          </a:p>
          <a:p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2. Middle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temples: 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985-1070 AD- </a:t>
            </a:r>
            <a:r>
              <a:rPr lang="en-IN" sz="24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Rajaraja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I and </a:t>
            </a:r>
            <a:r>
              <a:rPr lang="en-IN" sz="24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Rajendra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I </a:t>
            </a:r>
          </a:p>
          <a:p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3. Later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temples: 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1070-1250 AD- </a:t>
            </a:r>
            <a:r>
              <a:rPr lang="en-IN" sz="20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Kulothunga</a:t>
            </a:r>
            <a:r>
              <a:rPr lang="en-IN" sz="2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I, </a:t>
            </a:r>
            <a:r>
              <a:rPr lang="en-IN" sz="20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Rajaraja</a:t>
            </a:r>
            <a:r>
              <a:rPr lang="en-IN" sz="2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II and </a:t>
            </a:r>
            <a:r>
              <a:rPr lang="en-IN" sz="2000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Kullothunga</a:t>
            </a:r>
            <a:r>
              <a:rPr lang="en-IN" sz="2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III.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419" y="242713"/>
            <a:ext cx="10493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000" dirty="0">
                <a:solidFill>
                  <a:srgbClr val="C00000"/>
                </a:solidFill>
                <a:latin typeface="Algerian" panose="04020705040A02060702" pitchFamily="82" charset="0"/>
              </a:rPr>
              <a:t>Later Cholas or Imperial Cholas</a:t>
            </a:r>
          </a:p>
          <a:p>
            <a:pPr algn="ctr"/>
            <a:r>
              <a:rPr lang="en-IN" sz="4000" dirty="0">
                <a:solidFill>
                  <a:srgbClr val="C00000"/>
                </a:solidFill>
                <a:latin typeface="Algerian" panose="04020705040A02060702" pitchFamily="82" charset="0"/>
              </a:rPr>
              <a:t>Art &amp; Architecture</a:t>
            </a:r>
          </a:p>
        </p:txBody>
      </p:sp>
    </p:spTree>
    <p:extLst>
      <p:ext uri="{BB962C8B-B14F-4D97-AF65-F5344CB8AC3E}">
        <p14:creationId xmlns:p14="http://schemas.microsoft.com/office/powerpoint/2010/main" val="109864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704" y="201330"/>
            <a:ext cx="11212643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Early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temples (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Vijayalaya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to Aditya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</a:p>
          <a:p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Main features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Stones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used for the construction of the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Small in size and most of them structural temples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Vijayalayasolisvaram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atNarttamalai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great example of structural temple which built by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Vijayala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he constructed this temple for the memory of his victory over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Mutharayas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of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Tanjore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Square </a:t>
            </a:r>
            <a:r>
              <a:rPr lang="en-IN" sz="3200" i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Garbhagraha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is generally found in the temples, rarely it is circular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Temples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are surrounded by a wall with </a:t>
            </a:r>
            <a:r>
              <a:rPr lang="en-IN" sz="32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Gopura</a:t>
            </a:r>
            <a:r>
              <a:rPr lang="en-IN" sz="32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in front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Sub shrines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dedicated to </a:t>
            </a:r>
            <a:r>
              <a:rPr lang="en-IN" sz="3200" i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pairava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or minor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There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is no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separate 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shrine for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devi</a:t>
            </a:r>
            <a:endParaRPr lang="en-IN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en-IN" sz="2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00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812" y="660126"/>
            <a:ext cx="1169232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Major Temples of this period</a:t>
            </a:r>
          </a:p>
          <a:p>
            <a:endParaRPr lang="en-IN" sz="32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smtClean="0">
                <a:latin typeface="Book Antiqua" panose="02040602050305030304" pitchFamily="18" charset="0"/>
              </a:rPr>
              <a:t>Siva </a:t>
            </a:r>
            <a:r>
              <a:rPr lang="en-IN" sz="3200" dirty="0">
                <a:latin typeface="Book Antiqua" panose="02040602050305030304" pitchFamily="18" charset="0"/>
              </a:rPr>
              <a:t>Temple at </a:t>
            </a:r>
            <a:r>
              <a:rPr lang="en-IN" sz="3200" dirty="0" err="1" smtClean="0">
                <a:latin typeface="Book Antiqua" panose="02040602050305030304" pitchFamily="18" charset="0"/>
              </a:rPr>
              <a:t>Kovilpatti</a:t>
            </a:r>
            <a:r>
              <a:rPr lang="en-IN" sz="3200" dirty="0" smtClean="0">
                <a:latin typeface="Book Antiqua" panose="02040602050305030304" pitchFamily="18" charset="0"/>
              </a:rPr>
              <a:t>, </a:t>
            </a:r>
            <a:r>
              <a:rPr lang="en-IN" sz="3200" dirty="0" err="1" smtClean="0">
                <a:latin typeface="Book Antiqua" panose="02040602050305030304" pitchFamily="18" charset="0"/>
              </a:rPr>
              <a:t>Thoothukudi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latin typeface="Book Antiqua" panose="02040602050305030304" pitchFamily="18" charset="0"/>
              </a:rPr>
              <a:t>dist</a:t>
            </a:r>
            <a:endParaRPr lang="en-IN" sz="32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Ayyanarkovil</a:t>
            </a:r>
            <a:r>
              <a:rPr lang="en-IN" sz="3200" dirty="0" smtClean="0">
                <a:latin typeface="Book Antiqua" panose="02040602050305030304" pitchFamily="18" charset="0"/>
              </a:rPr>
              <a:t> and </a:t>
            </a:r>
            <a:r>
              <a:rPr lang="en-IN" sz="3200" dirty="0" err="1" smtClean="0">
                <a:latin typeface="Book Antiqua" panose="02040602050305030304" pitchFamily="18" charset="0"/>
              </a:rPr>
              <a:t>Muckundesvara</a:t>
            </a:r>
            <a:r>
              <a:rPr lang="en-IN" sz="3200" dirty="0" smtClean="0">
                <a:latin typeface="Book Antiqua" panose="02040602050305030304" pitchFamily="18" charset="0"/>
              </a:rPr>
              <a:t> Temples </a:t>
            </a:r>
            <a:r>
              <a:rPr lang="en-IN" sz="3200" dirty="0">
                <a:latin typeface="Book Antiqua" panose="02040602050305030304" pitchFamily="18" charset="0"/>
              </a:rPr>
              <a:t>at </a:t>
            </a:r>
            <a:r>
              <a:rPr lang="en-IN" sz="3200" dirty="0" err="1">
                <a:latin typeface="Book Antiqua" panose="02040602050305030304" pitchFamily="18" charset="0"/>
              </a:rPr>
              <a:t>Kudumbalur</a:t>
            </a:r>
            <a:r>
              <a:rPr lang="en-IN" sz="3200" dirty="0">
                <a:latin typeface="Book Antiqua" panose="02040602050305030304" pitchFamily="18" charset="0"/>
              </a:rPr>
              <a:t>, </a:t>
            </a:r>
            <a:r>
              <a:rPr lang="en-IN" sz="3200" dirty="0" smtClean="0">
                <a:latin typeface="Book Antiqua" panose="02040602050305030304" pitchFamily="18" charset="0"/>
              </a:rPr>
              <a:t>Pudukkottai </a:t>
            </a:r>
            <a:r>
              <a:rPr lang="en-IN" sz="3200" dirty="0" err="1" smtClean="0">
                <a:latin typeface="Book Antiqua" panose="02040602050305030304" pitchFamily="18" charset="0"/>
              </a:rPr>
              <a:t>dist</a:t>
            </a:r>
            <a:endParaRPr lang="en-IN" sz="32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latin typeface="Book Antiqua" panose="02040602050305030304" pitchFamily="18" charset="0"/>
              </a:rPr>
              <a:t>Sundaresvara</a:t>
            </a:r>
            <a:r>
              <a:rPr lang="en-IN" sz="3200" dirty="0">
                <a:latin typeface="Book Antiqua" panose="02040602050305030304" pitchFamily="18" charset="0"/>
              </a:rPr>
              <a:t> Temple, </a:t>
            </a:r>
            <a:r>
              <a:rPr lang="en-IN" sz="3200" dirty="0" err="1">
                <a:latin typeface="Book Antiqua" panose="02040602050305030304" pitchFamily="18" charset="0"/>
              </a:rPr>
              <a:t>Tirukkattutalai</a:t>
            </a:r>
            <a:r>
              <a:rPr lang="en-IN" sz="3200" dirty="0">
                <a:latin typeface="Book Antiqua" panose="02040602050305030304" pitchFamily="18" charset="0"/>
              </a:rPr>
              <a:t>, </a:t>
            </a:r>
            <a:r>
              <a:rPr lang="en-IN" sz="3200" dirty="0" smtClean="0">
                <a:latin typeface="Book Antiqua" panose="02040602050305030304" pitchFamily="18" charset="0"/>
              </a:rPr>
              <a:t>Pudukkottai </a:t>
            </a:r>
            <a:r>
              <a:rPr lang="en-IN" sz="3200" dirty="0" err="1" smtClean="0">
                <a:latin typeface="Book Antiqua" panose="02040602050305030304" pitchFamily="18" charset="0"/>
              </a:rPr>
              <a:t>dist</a:t>
            </a:r>
            <a:endParaRPr lang="en-IN" sz="32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Koranganatha</a:t>
            </a:r>
            <a:r>
              <a:rPr lang="en-IN" sz="3200" dirty="0" smtClean="0">
                <a:latin typeface="Book Antiqua" panose="02040602050305030304" pitchFamily="18" charset="0"/>
              </a:rPr>
              <a:t> Temple, </a:t>
            </a:r>
            <a:r>
              <a:rPr lang="en-IN" sz="3200" dirty="0" err="1" smtClean="0">
                <a:latin typeface="Book Antiqua" panose="02040602050305030304" pitchFamily="18" charset="0"/>
              </a:rPr>
              <a:t>Srinivasanallur</a:t>
            </a:r>
            <a:r>
              <a:rPr lang="en-IN" sz="3200" dirty="0" smtClean="0">
                <a:latin typeface="Book Antiqua" panose="02040602050305030304" pitchFamily="18" charset="0"/>
              </a:rPr>
              <a:t>, Trichy </a:t>
            </a:r>
            <a:r>
              <a:rPr lang="en-IN" sz="3200" dirty="0" err="1" smtClean="0">
                <a:latin typeface="Book Antiqua" panose="02040602050305030304" pitchFamily="18" charset="0"/>
              </a:rPr>
              <a:t>dist</a:t>
            </a:r>
            <a:endParaRPr lang="en-IN" sz="32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err="1" smtClean="0">
                <a:latin typeface="Book Antiqua" panose="02040602050305030304" pitchFamily="18" charset="0"/>
              </a:rPr>
              <a:t>Mahalingaswami</a:t>
            </a:r>
            <a:r>
              <a:rPr lang="en-IN" sz="3200" dirty="0" smtClean="0">
                <a:latin typeface="Book Antiqua" panose="02040602050305030304" pitchFamily="18" charset="0"/>
              </a:rPr>
              <a:t> Temple, </a:t>
            </a:r>
            <a:r>
              <a:rPr lang="en-IN" sz="3200" dirty="0" err="1" smtClean="0">
                <a:latin typeface="Book Antiqua" panose="02040602050305030304" pitchFamily="18" charset="0"/>
              </a:rPr>
              <a:t>Tiruvidaimarudur</a:t>
            </a:r>
            <a:r>
              <a:rPr lang="en-IN" sz="3200" dirty="0" smtClean="0">
                <a:latin typeface="Book Antiqua" panose="02040602050305030304" pitchFamily="18" charset="0"/>
              </a:rPr>
              <a:t>, </a:t>
            </a:r>
            <a:r>
              <a:rPr lang="en-IN" sz="3200" dirty="0" err="1" smtClean="0">
                <a:latin typeface="Book Antiqua" panose="02040602050305030304" pitchFamily="18" charset="0"/>
              </a:rPr>
              <a:t>Tanjore</a:t>
            </a:r>
            <a:r>
              <a:rPr lang="en-IN" sz="3200" dirty="0" smtClean="0">
                <a:latin typeface="Book Antiqua" panose="02040602050305030304" pitchFamily="18" charset="0"/>
              </a:rPr>
              <a:t> </a:t>
            </a:r>
            <a:r>
              <a:rPr lang="en-IN" sz="3200" dirty="0" err="1" smtClean="0">
                <a:latin typeface="Book Antiqua" panose="02040602050305030304" pitchFamily="18" charset="0"/>
              </a:rPr>
              <a:t>dist</a:t>
            </a:r>
            <a:endParaRPr lang="en-IN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1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9726" y="673840"/>
            <a:ext cx="1166234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Middle </a:t>
            </a:r>
            <a:r>
              <a:rPr lang="en-IN" sz="32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Chola</a:t>
            </a:r>
            <a:r>
              <a:rPr lang="en-IN" sz="32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Book Antiqua" panose="02040602050305030304" pitchFamily="18" charset="0"/>
              </a:rPr>
              <a:t>temples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Rajaraja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I and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Rajendra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Constructed medium size and big structural 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Tiruvalisvaram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 at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Brahmadesam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Tirunelveli dist. Great example for medium size temple of middle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cholas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Vaidyanatha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temple at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Tirumalavadi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twin temples of Siva and Vishnu at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Dadapuram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South </a:t>
            </a:r>
            <a:r>
              <a:rPr lang="en-IN" sz="32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Arcot</a:t>
            </a:r>
            <a:r>
              <a:rPr lang="en-IN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district also medium size temples of middle Cholas.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Maturity of the Cholas temple architecture was found in two great temples constructed in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Tanjore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Gangaikonda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Cholapuram</a:t>
            </a:r>
            <a:r>
              <a:rPr lang="en-IN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endParaRPr lang="en-IN" sz="3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en-IN" sz="3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37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903" y="145596"/>
            <a:ext cx="117522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Greatest </a:t>
            </a:r>
            <a:r>
              <a:rPr lang="en-IN" sz="3200" dirty="0">
                <a:latin typeface="Book Antiqua" panose="02040602050305030304" pitchFamily="18" charset="0"/>
              </a:rPr>
              <a:t>landmark in the history of South Indian Architecture is </a:t>
            </a:r>
            <a:r>
              <a:rPr lang="en-IN" sz="3200" dirty="0" err="1">
                <a:latin typeface="Book Antiqua" panose="02040602050305030304" pitchFamily="18" charset="0"/>
              </a:rPr>
              <a:t>Brahadeswarar</a:t>
            </a:r>
            <a:r>
              <a:rPr lang="en-IN" sz="3200" dirty="0">
                <a:latin typeface="Book Antiqua" panose="02040602050305030304" pitchFamily="18" charset="0"/>
              </a:rPr>
              <a:t> Temple at </a:t>
            </a:r>
            <a:r>
              <a:rPr lang="en-IN" sz="3200" dirty="0" err="1">
                <a:latin typeface="Book Antiqua" panose="02040602050305030304" pitchFamily="18" charset="0"/>
              </a:rPr>
              <a:t>Tanjore</a:t>
            </a:r>
            <a:r>
              <a:rPr lang="en-IN" sz="3200" dirty="0">
                <a:latin typeface="Book Antiqua" panose="02040602050305030304" pitchFamily="18" charset="0"/>
              </a:rPr>
              <a:t> which known as Big Temple or </a:t>
            </a:r>
            <a:r>
              <a:rPr lang="en-IN" sz="3200" dirty="0" err="1">
                <a:latin typeface="Book Antiqua" panose="02040602050305030304" pitchFamily="18" charset="0"/>
              </a:rPr>
              <a:t>Periya</a:t>
            </a: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latin typeface="Book Antiqua" panose="02040602050305030304" pitchFamily="18" charset="0"/>
              </a:rPr>
              <a:t>Kovil</a:t>
            </a:r>
            <a:r>
              <a:rPr lang="en-IN" sz="3200" dirty="0">
                <a:latin typeface="Book Antiqua" panose="02040602050305030304" pitchFamily="18" charset="0"/>
              </a:rPr>
              <a:t>, </a:t>
            </a:r>
            <a:r>
              <a:rPr lang="en-IN" sz="3200" dirty="0" err="1">
                <a:latin typeface="Book Antiqua" panose="02040602050305030304" pitchFamily="18" charset="0"/>
              </a:rPr>
              <a:t>Peruvudaiyar</a:t>
            </a:r>
            <a:r>
              <a:rPr lang="en-IN" sz="3200" dirty="0">
                <a:latin typeface="Book Antiqua" panose="02040602050305030304" pitchFamily="18" charset="0"/>
              </a:rPr>
              <a:t> </a:t>
            </a:r>
            <a:r>
              <a:rPr lang="en-IN" sz="3200" dirty="0" err="1">
                <a:latin typeface="Book Antiqua" panose="02040602050305030304" pitchFamily="18" charset="0"/>
              </a:rPr>
              <a:t>Kovil</a:t>
            </a:r>
            <a:r>
              <a:rPr lang="en-IN" sz="3200" dirty="0">
                <a:latin typeface="Book Antiqua" panose="02040602050305030304" pitchFamily="18" charset="0"/>
              </a:rPr>
              <a:t>, Raja </a:t>
            </a:r>
            <a:r>
              <a:rPr lang="en-IN" sz="3200" dirty="0" err="1">
                <a:latin typeface="Book Antiqua" panose="02040602050305030304" pitchFamily="18" charset="0"/>
              </a:rPr>
              <a:t>Rajeswara</a:t>
            </a:r>
            <a:r>
              <a:rPr lang="en-IN" sz="3200" dirty="0">
                <a:latin typeface="Book Antiqua" panose="02040602050305030304" pitchFamily="18" charset="0"/>
              </a:rPr>
              <a:t> Temple and </a:t>
            </a:r>
            <a:r>
              <a:rPr lang="en-IN" sz="3200" dirty="0" err="1">
                <a:latin typeface="Book Antiqua" panose="02040602050305030304" pitchFamily="18" charset="0"/>
              </a:rPr>
              <a:t>Rajarajeswaram</a:t>
            </a:r>
            <a:r>
              <a:rPr lang="en-IN" sz="3200" dirty="0" smtClean="0"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It has many architectural significance which built by </a:t>
            </a:r>
            <a:r>
              <a:rPr lang="en-IN" sz="3200" dirty="0" err="1">
                <a:latin typeface="Book Antiqua" panose="02040602050305030304" pitchFamily="18" charset="0"/>
              </a:rPr>
              <a:t>Rajaraja</a:t>
            </a:r>
            <a:r>
              <a:rPr lang="en-IN" sz="3200" dirty="0">
                <a:latin typeface="Book Antiqua" panose="02040602050305030304" pitchFamily="18" charset="0"/>
              </a:rPr>
              <a:t> I. </a:t>
            </a:r>
            <a:r>
              <a:rPr lang="en-IN" sz="3200" dirty="0" smtClean="0">
                <a:latin typeface="Book Antiqua" panose="02040602050305030304" pitchFamily="18" charset="0"/>
              </a:rPr>
              <a:t>initiated around </a:t>
            </a:r>
            <a:r>
              <a:rPr lang="en-IN" sz="3200" dirty="0">
                <a:latin typeface="Book Antiqua" panose="02040602050305030304" pitchFamily="18" charset="0"/>
              </a:rPr>
              <a:t>in </a:t>
            </a:r>
            <a:r>
              <a:rPr lang="en-IN" sz="3200" dirty="0" smtClean="0">
                <a:latin typeface="Book Antiqua" panose="02040602050305030304" pitchFamily="18" charset="0"/>
              </a:rPr>
              <a:t>1003 </a:t>
            </a:r>
            <a:r>
              <a:rPr lang="en-IN" sz="3200" dirty="0">
                <a:latin typeface="Book Antiqua" panose="02040602050305030304" pitchFamily="18" charset="0"/>
              </a:rPr>
              <a:t>AD and completed in 1010 A.D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This is the largest and tallest temple in Tamil Nadu and one of the largest temples in India.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>
                <a:latin typeface="Book Antiqua" panose="02040602050305030304" pitchFamily="18" charset="0"/>
              </a:rPr>
              <a:t>Temple tower is the tallest one which is 216 feet high (66mts). the </a:t>
            </a:r>
            <a:r>
              <a:rPr lang="en-IN" sz="3200" dirty="0" err="1">
                <a:latin typeface="Book Antiqua" panose="02040602050305030304" pitchFamily="18" charset="0"/>
              </a:rPr>
              <a:t>kumbam</a:t>
            </a:r>
            <a:r>
              <a:rPr lang="en-IN" sz="3200" dirty="0">
                <a:latin typeface="Book Antiqua" panose="02040602050305030304" pitchFamily="18" charset="0"/>
              </a:rPr>
              <a:t> in the tower weighs about 60 or 80 tonnes.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Book Antiqua" panose="02040602050305030304" pitchFamily="18" charset="0"/>
              </a:rPr>
              <a:t>Unique </a:t>
            </a:r>
            <a:r>
              <a:rPr lang="en-IN" sz="3200" dirty="0">
                <a:latin typeface="Book Antiqua" panose="02040602050305030304" pitchFamily="18" charset="0"/>
              </a:rPr>
              <a:t>feature - it is the only temple where in the Temple's tower's or </a:t>
            </a:r>
            <a:r>
              <a:rPr lang="en-IN" sz="3200" dirty="0" err="1">
                <a:latin typeface="Book Antiqua" panose="02040602050305030304" pitchFamily="18" charset="0"/>
              </a:rPr>
              <a:t>Gopuram</a:t>
            </a:r>
            <a:r>
              <a:rPr lang="en-IN" sz="3200" dirty="0">
                <a:latin typeface="Book Antiqua" panose="02040602050305030304" pitchFamily="18" charset="0"/>
              </a:rPr>
              <a:t> shadow does not appear on the ground at noon</a:t>
            </a:r>
            <a:r>
              <a:rPr lang="en-IN" sz="3200" dirty="0" smtClean="0">
                <a:latin typeface="Book Antiqua" panose="02040602050305030304" pitchFamily="18" charset="0"/>
              </a:rPr>
              <a:t>.</a:t>
            </a:r>
            <a:endParaRPr lang="en-IN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79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69" y="1308109"/>
            <a:ext cx="5628014" cy="47971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475" y="1308110"/>
            <a:ext cx="5883745" cy="47971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69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881" y="238967"/>
            <a:ext cx="11782269" cy="6120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Temple </a:t>
            </a:r>
            <a:r>
              <a:rPr lang="en-IN" sz="36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of Big temple</a:t>
            </a:r>
            <a:endParaRPr lang="en-IN" sz="3600" b="1" dirty="0">
              <a:solidFill>
                <a:srgbClr val="00206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Garbha</a:t>
            </a:r>
            <a:r>
              <a:rPr lang="en-IN" sz="2800" b="1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Graha</a:t>
            </a:r>
            <a:endParaRPr lang="en-IN" sz="2800" b="1" dirty="0">
              <a:solidFill>
                <a:srgbClr val="FF000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Ardha</a:t>
            </a:r>
            <a:r>
              <a:rPr lang="en-IN" sz="2800" b="1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Mandapa</a:t>
            </a:r>
            <a:endParaRPr lang="en-IN" sz="2800" b="1" dirty="0">
              <a:solidFill>
                <a:srgbClr val="FF000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</a:t>
            </a:r>
            <a:r>
              <a:rPr lang="en-IN" sz="2800" b="1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Mandapa</a:t>
            </a:r>
            <a:endParaRPr lang="en-IN" sz="2800" b="1" dirty="0">
              <a:solidFill>
                <a:srgbClr val="FF000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Nandi </a:t>
            </a: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Mandapa</a:t>
            </a:r>
            <a:endParaRPr lang="en-IN" sz="2800" b="1" dirty="0">
              <a:solidFill>
                <a:srgbClr val="FF000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b="1" dirty="0" smtClean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Entrance </a:t>
            </a:r>
            <a:r>
              <a:rPr lang="en-IN" sz="2800" b="1" dirty="0" err="1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Gopura</a:t>
            </a:r>
            <a:r>
              <a:rPr lang="en-IN" sz="2800" b="1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b="1" dirty="0" smtClean="0">
              <a:solidFill>
                <a:srgbClr val="FF0000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Constructed </a:t>
            </a:r>
            <a:r>
              <a:rPr lang="en-IN" sz="2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granite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N" sz="28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 </a:t>
            </a:r>
            <a:r>
              <a:rPr lang="en-IN" sz="2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IN" sz="2800" dirty="0" err="1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gopuram</a:t>
            </a:r>
            <a:r>
              <a:rPr lang="en-IN" sz="2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there is a huge stone with weight about 81 tones.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temple completed its 1000 years in the year </a:t>
            </a:r>
            <a:r>
              <a:rPr lang="en-IN" sz="2800" dirty="0" smtClean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2010</a:t>
            </a:r>
            <a:endParaRPr lang="en-IN" sz="28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1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892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Algerian</vt:lpstr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SMJishnu</dc:creator>
  <cp:lastModifiedBy>SMJishnu</cp:lastModifiedBy>
  <cp:revision>73</cp:revision>
  <dcterms:created xsi:type="dcterms:W3CDTF">2018-09-07T01:48:06Z</dcterms:created>
  <dcterms:modified xsi:type="dcterms:W3CDTF">2019-03-20T04:26:26Z</dcterms:modified>
</cp:coreProperties>
</file>